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6" autoAdjust="0"/>
    <p:restoredTop sz="80603" autoAdjust="0"/>
  </p:normalViewPr>
  <p:slideViewPr>
    <p:cSldViewPr snapToGrid="0">
      <p:cViewPr>
        <p:scale>
          <a:sx n="33" d="100"/>
          <a:sy n="33" d="100"/>
        </p:scale>
        <p:origin x="912" y="-416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2015-10-29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notes. Important: This course requires ChefDK version 0.8.1. If you use a later version such as 0.9.0, the exercises and labs won’t work properly.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ssh client to configure Chef recipes.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Instructor Note: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 sure to read Appendix Z at the end of this instructor guide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for training lab set up notes and additional instructor notes. Important: This course requires ChefDK version 0.8.1. </a:t>
            </a:r>
            <a:r>
              <a:rPr lang="en-US" sz="1200" kern="120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If you use a later version such as 0.9.0, the exercises and labs won’t work properly.</a:t>
            </a:r>
            <a:endParaRPr lang="en-US" sz="1200" kern="120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v1.0.2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12499</TotalTime>
  <Words>1268</Words>
  <Application>Microsoft Office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1588</cp:revision>
  <cp:lastPrinted>2015-02-07T23:49:10Z</cp:lastPrinted>
  <dcterms:created xsi:type="dcterms:W3CDTF">2012-09-13T17:36:07Z</dcterms:created>
  <dcterms:modified xsi:type="dcterms:W3CDTF">2015-10-29T21:14:55Z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